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33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>
      <p:cViewPr varScale="1">
        <p:scale>
          <a:sx n="124" d="100"/>
          <a:sy n="124" d="100"/>
        </p:scale>
        <p:origin x="1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F19031-9A6F-FD4E-9914-38218AF592F7}" type="datetimeFigureOut">
              <a:rPr kumimoji="1" lang="zh-CN" altLang="en-US" smtClean="0"/>
              <a:t>2022/10/18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F3F4F8-24F5-D140-913D-BD06B82A907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60448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3893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30581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61573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0"/>
            <a:ext cx="2286000" cy="61261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0"/>
            <a:ext cx="6705600" cy="612616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592745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0537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8193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72985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7858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599150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192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5612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3624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51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9144000" cy="36353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73152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39178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1600">
          <a:solidFill>
            <a:schemeClr val="bg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1600">
          <a:solidFill>
            <a:schemeClr val="bg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1600">
          <a:solidFill>
            <a:schemeClr val="bg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1600">
          <a:solidFill>
            <a:schemeClr val="bg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1600">
          <a:solidFill>
            <a:schemeClr val="bg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1600">
          <a:solidFill>
            <a:schemeClr val="bg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1600">
          <a:solidFill>
            <a:schemeClr val="bg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1600">
          <a:solidFill>
            <a:schemeClr val="bg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1600">
          <a:solidFill>
            <a:schemeClr val="bg1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spcBef>
                <a:spcPts val="900"/>
              </a:spcBef>
              <a:spcAft>
                <a:spcPts val="300"/>
              </a:spcAft>
            </a:pPr>
            <a:r>
              <a:rPr lang="en-US" altLang="ja-JP" b="0" dirty="0">
                <a:ea typeface="ＭＳ Ｐゴシック" charset="-128"/>
              </a:rPr>
              <a:t>6.5  </a:t>
            </a:r>
            <a:r>
              <a:rPr lang="en-US" altLang="ja-JP" b="0" i="1" dirty="0">
                <a:ea typeface="ＭＳ Ｐゴシック" charset="-128"/>
              </a:rPr>
              <a:t>Drosophila</a:t>
            </a:r>
            <a:r>
              <a:rPr lang="en-US" altLang="ja-JP" b="0" dirty="0">
                <a:ea typeface="ＭＳ Ｐゴシック" charset="-128"/>
              </a:rPr>
              <a:t> Segment Identity</a:t>
            </a:r>
            <a:endParaRPr lang="en-US" b="0" dirty="0"/>
          </a:p>
        </p:txBody>
      </p:sp>
      <p:pic>
        <p:nvPicPr>
          <p:cNvPr id="2" name="06-05 Dros Segment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24000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272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 New Roman" pitchFamily="18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</TotalTime>
  <Words>4</Words>
  <Application>Microsoft Macintosh PowerPoint</Application>
  <PresentationFormat>全屏显示(4:3)</PresentationFormat>
  <Paragraphs>1</Paragraphs>
  <Slides>1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4" baseType="lpstr">
      <vt:lpstr>等线</vt:lpstr>
      <vt:lpstr>Arial</vt:lpstr>
      <vt:lpstr>Default Design</vt:lpstr>
      <vt:lpstr>6.5  Drosophila Segment Identity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6.5  Drosophila Segment Identity</dc:title>
  <dc:creator>Zhou Yan</dc:creator>
  <cp:lastModifiedBy>Zhou Yan</cp:lastModifiedBy>
  <cp:revision>1</cp:revision>
  <dcterms:created xsi:type="dcterms:W3CDTF">2022-10-18T11:59:03Z</dcterms:created>
  <dcterms:modified xsi:type="dcterms:W3CDTF">2022-10-18T12:00:07Z</dcterms:modified>
</cp:coreProperties>
</file>

<file path=docProps/thumbnail.jpeg>
</file>